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4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6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2782" y="2213500"/>
            <a:ext cx="5711688" cy="263054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200" dirty="0"/>
              <a:t/>
            </a:r>
            <a:br>
              <a:rPr lang="es-GT" sz="2200" dirty="0"/>
            </a:br>
            <a:r>
              <a:rPr lang="es-GT" sz="2200" dirty="0"/>
              <a:t/>
            </a:r>
            <a:br>
              <a:rPr lang="es-GT" sz="2200" dirty="0"/>
            </a:br>
            <a:r>
              <a:rPr lang="es-GT" sz="2200" dirty="0"/>
              <a:t>La Asociación Deportiva Nacional de Tiro con Armas de Caza con relación al numeral </a:t>
            </a:r>
            <a:r>
              <a:rPr lang="es-GT" sz="2200" dirty="0" smtClean="0"/>
              <a:t>14                    del </a:t>
            </a:r>
            <a:r>
              <a:rPr lang="es-GT" sz="2200" dirty="0"/>
              <a:t>artículo 10 del Capítulo segundo, </a:t>
            </a:r>
            <a:r>
              <a:rPr lang="es-GT" sz="2200" dirty="0" smtClean="0"/>
              <a:t>                      Decreto </a:t>
            </a:r>
            <a:r>
              <a:rPr lang="es-GT" sz="2200" dirty="0"/>
              <a:t>No. 57-2008 </a:t>
            </a:r>
            <a:r>
              <a:rPr lang="es-GT" sz="2200" dirty="0" smtClean="0"/>
              <a:t>informa</a:t>
            </a:r>
            <a:r>
              <a:rPr lang="es-GT" sz="2200" dirty="0"/>
              <a:t>: </a:t>
            </a:r>
            <a:r>
              <a:rPr lang="es-GT" sz="2200" dirty="0" smtClean="0"/>
              <a:t/>
            </a:r>
            <a:br>
              <a:rPr lang="es-GT" sz="2200" dirty="0" smtClean="0"/>
            </a:br>
            <a:r>
              <a:rPr lang="es-GT" sz="2200" dirty="0" smtClean="0"/>
              <a:t>que </a:t>
            </a:r>
            <a:r>
              <a:rPr lang="es-GT" sz="2200" dirty="0"/>
              <a:t>no aplica para la Asociación en vista de que </a:t>
            </a:r>
            <a:r>
              <a:rPr lang="es-GT" sz="2200" dirty="0" smtClean="0"/>
              <a:t>                 a </a:t>
            </a:r>
            <a:r>
              <a:rPr lang="es-GT" sz="2200" dirty="0"/>
              <a:t>la fecha no se han celebrado contratos de mantenimiento de equipo, de vehículos</a:t>
            </a:r>
            <a:r>
              <a:rPr lang="es-GT" sz="2200" dirty="0" smtClean="0"/>
              <a:t>,                 </a:t>
            </a:r>
            <a:r>
              <a:rPr lang="es-GT" sz="2200" dirty="0"/>
              <a:t>inmuebles, plantas e instalaciones.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989365" y="7770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>Asociación Deportiva Nacional de Tiro con Armas de Caza</a:t>
            </a:r>
            <a:endParaRPr lang="es-GT" sz="1300" b="1" dirty="0"/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64189"/>
            <a:ext cx="5940000" cy="25714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14,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850" b="1" dirty="0" smtClean="0"/>
              <a:t>CONTRATOS DE MANTENIMIENTO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44480" y="21604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17368" y="48572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5413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</TotalTime>
  <Words>21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de Caza con relación al numeral 14                    del artículo 10 del Capítulo segundo,                       Decreto No. 57-2008 informa:  que no aplica para la Asociación en vista de que                  a la fecha no se han celebrado contratos de mantenimiento de equipo, de vehículos,                 inmuebles, plantas e instalaciones.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209</cp:revision>
  <cp:lastPrinted>2019-02-25T17:17:32Z</cp:lastPrinted>
  <dcterms:created xsi:type="dcterms:W3CDTF">2017-06-09T21:20:02Z</dcterms:created>
  <dcterms:modified xsi:type="dcterms:W3CDTF">2022-02-15T16:31:41Z</dcterms:modified>
</cp:coreProperties>
</file>